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709E5-2C5C-4D8E-8976-D2C20793C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F2774D-2FB2-4097-BF02-1E10F501D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21445B-E09F-445B-96B8-ACE8E4AE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C69F37-9267-496B-B878-D6B5DE22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8F79EA-5973-429B-87A2-FAB63B5D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25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72721-ABAC-480C-B96B-9B2AA34B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7A52F9-E653-45B6-BCF7-3D6FA7EC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7838A1-B8DE-46D9-A20B-BCD84EB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B2ADD4-3A44-4FD9-B6BA-2B97AD9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7BA52-6CF6-4C39-AA13-9616D664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66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053B7B-F739-45D9-A8DF-2F732BA9A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4141A2-199A-4CAE-8177-35C48FE2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FFAC20-CDA3-4986-9EDE-B414452F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6388D-9ECC-4969-830C-B69099AC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47B54-9488-467D-A5C6-6E11A56B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E834C-37FE-4484-BA4B-594EF742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F7D541-7EF6-4AE4-BE7D-CD4BF731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C2F99-E5E5-4358-BF84-5BD14B6B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612B1-42AC-4C19-A445-B6681F72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293416-6B85-4AC8-8B82-17633BCF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1B795-F87F-48A1-A60F-04B18DFB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A4F87D-A256-4096-BBA9-4EF259CD2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87993-E4A7-45FD-AB37-33CCAF86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CE2090-9C0E-48F5-89CA-91EAC81A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5191A5-53AF-4B64-B754-A198A4F8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36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88589-F9E6-48EB-A21E-D8B0A4BF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D4B788-FD9B-41E7-9567-92449B8DE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979570-4538-40D3-86EB-27014A106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59335-581D-4AA7-9242-069E1C58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CE7DCB-513D-436F-BBDE-3AC4DF86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B77510-5844-4275-930C-5BAAB01D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62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D2CD2-8004-497F-985B-2A50C754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29B6D8-AFE2-4AD5-8C24-5198E46F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39CCD3-2306-4A4E-8743-2C5726606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1ADEAC-4DB8-4278-B374-3D58F35EF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71F4D6-8ECE-46B1-808D-DDE37AD80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0DC10F-6871-4858-BDC6-FBD1C2E5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FEF7C2-C529-4D57-8949-D617A58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9D40E8-D6D0-4C0D-8053-54FA6929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63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52577-F2C1-4C26-B3B8-AEDA8F2D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5F6DF5-DCFD-46E9-B15A-5B4003DB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EE5DB2-F967-4CC0-9B7C-35CEBDD5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2E855D-FFA7-4AAB-9F4E-723EB9EC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69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8FD927-163B-4B6A-A186-4CCE36BF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B5F8F7-F842-4F95-980E-7C1D32D9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C8FB3-4D9F-42F8-AF78-7D8FD781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346B2A-18AA-4F3F-8457-88A6BFEF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28446B-81E3-469F-8F11-103DCE85B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344B2C-98AD-44AF-BA4A-52FDCFE0A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B05E3B-793D-4618-892C-68356D70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55CAA3-D6FD-48A9-8303-D8D21864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1383F-B719-4505-ADAC-0D100D1B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1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04396-1C63-47C7-9105-B532EA5C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E7810D-1B42-4658-A024-D1A3331EE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206FE4-9ADA-4B97-93EF-991C97EEC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5B4C2C-84F2-4B0B-BCA1-78854351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08859F-4085-4B17-AECC-136BFEA5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D3B5A6-EF9D-4F74-96FA-8280B1DD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3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BE6BDB-B73C-41A5-BA5E-783F4EC0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6550B2-89E1-4B06-AF89-1188363C8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D8EBD-1940-41B4-988B-304A3727A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CF01-87AF-4474-832D-EA790D652545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7E3E5-8894-4905-A46A-31D8A9E16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53024-16BD-46C9-801F-68499EF01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079A-B5CC-4883-A37F-30777E58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F00A3-C48C-47ED-BBA2-B4C2A49A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66"/>
            <a:ext cx="9144000" cy="88438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FROM PROBLEM…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69A14D-A317-40AD-BDB7-CAA599763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22121" r="14606" b="19619"/>
          <a:stretch/>
        </p:blipFill>
        <p:spPr>
          <a:xfrm>
            <a:off x="785811" y="885897"/>
            <a:ext cx="10672764" cy="58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tips for living with less plastic">
            <a:extLst>
              <a:ext uri="{FF2B5EF4-FFF2-40B4-BE49-F238E27FC236}">
                <a16:creationId xmlns:a16="http://schemas.microsoft.com/office/drawing/2014/main" id="{4FCFB9CD-8905-47AB-A820-2CD684CA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45DF48A-A5CF-4F66-8C96-4B1E19B55CAC}"/>
              </a:ext>
            </a:extLst>
          </p:cNvPr>
          <p:cNvSpPr txBox="1">
            <a:spLocks/>
          </p:cNvSpPr>
          <p:nvPr/>
        </p:nvSpPr>
        <p:spPr>
          <a:xfrm>
            <a:off x="152401" y="166984"/>
            <a:ext cx="9144000" cy="88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…TO SOLUTIONS!</a:t>
            </a:r>
          </a:p>
        </p:txBody>
      </p:sp>
    </p:spTree>
    <p:extLst>
      <p:ext uri="{BB962C8B-B14F-4D97-AF65-F5344CB8AC3E}">
        <p14:creationId xmlns:p14="http://schemas.microsoft.com/office/powerpoint/2010/main" val="266338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FROM PROBLEM…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PROBLEM…</dc:title>
  <dc:creator>Benvenuto Giulia</dc:creator>
  <cp:lastModifiedBy>Benvenuto Giulia</cp:lastModifiedBy>
  <cp:revision>2</cp:revision>
  <dcterms:created xsi:type="dcterms:W3CDTF">2021-06-10T15:03:01Z</dcterms:created>
  <dcterms:modified xsi:type="dcterms:W3CDTF">2021-06-10T15:10:26Z</dcterms:modified>
</cp:coreProperties>
</file>